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27"/>
    <a:srgbClr val="2DD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A9ADD-E532-4580-8D3B-DBEF2BBB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3B6B5-B1F8-4655-BAAC-C44C564D5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03FDFF3-A1CE-4839-AE8B-CC754F44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C680759-7F17-4F18-9469-6DC78538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3602B7C-39B4-4DF0-9649-4ED40EE1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814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66A61-B8A9-4635-80E6-76C5A16B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8C19943-6319-4C3B-81B1-6A5BE450A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8F083-813C-4353-B16F-3A035F9A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9AF915-02EC-4463-9EF4-918FA4CB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F6B6A8-9516-4540-928B-C7C5AD36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547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6D770-E904-4750-B30B-F551583C8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04BD982-2EE7-4AA8-A675-69477FF58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73C15BD-84F6-418D-BD98-E3C02B57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DBDC70A-C3E8-4024-BC3D-7E405FC4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0CBB794-F699-4143-9831-1926F0DD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77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7C09E-319E-4516-A091-B74904EB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64EFA7B-A83D-4F5A-8910-06BC6E366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EADAEA5-246C-4BFE-822E-CB76ED13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AE91CA8-8093-48CA-B7F2-10765B05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11D0FA6-F1ED-4595-8F7D-C5BB955B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036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2C958-B5FD-4170-9DE5-943F09D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C7F6883-F376-439A-ACFA-C105AC5F5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00D551B-5290-40FD-A257-66ACB34D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753D9FE-381C-4C9F-992F-CF8AFF70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F548B0-6C0C-4FA1-B510-16196218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772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3DC90-8D8C-4921-BA3E-BB0C135F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311ACB-71A6-4532-9DD3-DD8EAAE7A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F56431D-B76B-464F-A7B8-647A55BC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38FCD21-F97B-45D7-8D8F-A87AA60E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F5C76A6-AF26-4E12-9825-30C8F1E9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DD32352-D367-4D9D-971F-2D84A133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38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38232-8F7C-4745-9C94-89BEAAE3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EF7A9B8-1DFE-4F69-8496-0AE6ED060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9CB7D23-E1F2-405C-8253-1D40EC232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5565A5D-CFD3-4E22-AFCB-C96EC182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1A59ACC-138F-4725-9A72-86FE4967C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62697DF-4E30-4E8D-9FA9-42B3FCD6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C97AD40-0D82-4791-A3CB-27CFEEC7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5199958-EFD9-43E0-B90B-17EF2B4E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768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87A33-F681-46C4-8472-B5D219A4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9C6037F7-DBDB-4CF8-AF4B-6B5CFE81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EE86FC6-314A-492D-BC23-B70C3AB9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BDA817B-3CB4-4B49-8228-329A4A6C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68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AD753D3-A78C-4F07-B5DC-EFAFC2BD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CF1A4CB-597D-4D1E-9BB8-8B988355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C3842A9-BB5C-4470-A91E-329021C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38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606D7-8B69-4419-B21C-2D2FF8DC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EACD30B-48A3-4497-8241-E4B2F01E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2BAB342-AFA9-4F97-A5F1-D5FDAF2DF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9C2B6FF-2D45-42E2-929B-51112E58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7FABBBB-F1CA-4D00-B4A1-EC58191B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3459245-6196-429F-918D-44798512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227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AABD9-86E6-4C1B-B2BA-CA47555B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99A5442-FE07-4F7D-AB4A-0847D7FBC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97E11EC-389F-4EF2-A20E-4D6079793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05F099-FA20-45D8-BCCB-B22F7645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37354A9-2A44-4D91-9450-34E11C1D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C9FC5A4-8568-4C66-81FD-9858AF9A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942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6117404-22DC-46F4-B535-D75E8C1E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CEF5BC8-56EF-44C4-92E5-1D574C9D3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06AA6AD-80C7-4860-B6C9-7A8CD342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CD1A-584B-4A46-9A8A-59511F156203}" type="datetimeFigureOut">
              <a:rPr lang="pt-PT" smtClean="0"/>
              <a:t>02/02/2024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36D787C-6001-4A29-82CB-1D727BA4F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4F8DD3-3680-40E0-B56D-15C3A7927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B33C-DAB8-41ED-99A0-76F8E384F4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124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6E3D616-D283-407A-B927-50E9DD335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9" t="7157"/>
          <a:stretch/>
        </p:blipFill>
        <p:spPr>
          <a:xfrm>
            <a:off x="0" y="0"/>
            <a:ext cx="10011571" cy="6858000"/>
          </a:xfrm>
          <a:prstGeom prst="rect">
            <a:avLst/>
          </a:prstGeom>
        </p:spPr>
      </p:pic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1127A251-72A4-4E0A-B483-1B67CDD764AF}"/>
              </a:ext>
            </a:extLst>
          </p:cNvPr>
          <p:cNvCxnSpPr>
            <a:cxnSpLocks/>
          </p:cNvCxnSpPr>
          <p:nvPr/>
        </p:nvCxnSpPr>
        <p:spPr>
          <a:xfrm>
            <a:off x="2717800" y="2108200"/>
            <a:ext cx="723900" cy="44450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id="{6CC50C80-28B0-4EFA-B80D-527B9C25A76A}"/>
              </a:ext>
            </a:extLst>
          </p:cNvPr>
          <p:cNvCxnSpPr>
            <a:cxnSpLocks/>
          </p:cNvCxnSpPr>
          <p:nvPr/>
        </p:nvCxnSpPr>
        <p:spPr>
          <a:xfrm>
            <a:off x="4470400" y="3771900"/>
            <a:ext cx="723900" cy="44450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5650034C-4969-41E3-8919-359A55302EEF}"/>
              </a:ext>
            </a:extLst>
          </p:cNvPr>
          <p:cNvCxnSpPr>
            <a:cxnSpLocks/>
          </p:cNvCxnSpPr>
          <p:nvPr/>
        </p:nvCxnSpPr>
        <p:spPr>
          <a:xfrm>
            <a:off x="6286500" y="5105400"/>
            <a:ext cx="266700" cy="48260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F73F96D8-024A-4920-90BF-67FFE6D95A3E}"/>
              </a:ext>
            </a:extLst>
          </p:cNvPr>
          <p:cNvCxnSpPr>
            <a:cxnSpLocks/>
          </p:cNvCxnSpPr>
          <p:nvPr/>
        </p:nvCxnSpPr>
        <p:spPr>
          <a:xfrm flipV="1">
            <a:off x="6743700" y="5105400"/>
            <a:ext cx="0" cy="48260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C959BC78-C3ED-4505-9DD5-0D483D5112E9}"/>
              </a:ext>
            </a:extLst>
          </p:cNvPr>
          <p:cNvCxnSpPr>
            <a:cxnSpLocks/>
          </p:cNvCxnSpPr>
          <p:nvPr/>
        </p:nvCxnSpPr>
        <p:spPr>
          <a:xfrm>
            <a:off x="10363200" y="863600"/>
            <a:ext cx="622300" cy="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605280-B2DE-4D3A-A1C3-8D4FDCBE298A}"/>
              </a:ext>
            </a:extLst>
          </p:cNvPr>
          <p:cNvSpPr txBox="1"/>
          <p:nvPr/>
        </p:nvSpPr>
        <p:spPr>
          <a:xfrm>
            <a:off x="10274300" y="140970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 Pesados</a:t>
            </a:r>
          </a:p>
        </p:txBody>
      </p: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BA56673F-DAB8-449D-B1BB-A216019AD864}"/>
              </a:ext>
            </a:extLst>
          </p:cNvPr>
          <p:cNvCxnSpPr>
            <a:cxnSpLocks/>
          </p:cNvCxnSpPr>
          <p:nvPr/>
        </p:nvCxnSpPr>
        <p:spPr>
          <a:xfrm flipH="1" flipV="1">
            <a:off x="6845300" y="6007100"/>
            <a:ext cx="228600" cy="48260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67811035-1B68-4C9D-941A-531FB653AB43}"/>
              </a:ext>
            </a:extLst>
          </p:cNvPr>
          <p:cNvCxnSpPr>
            <a:cxnSpLocks/>
          </p:cNvCxnSpPr>
          <p:nvPr/>
        </p:nvCxnSpPr>
        <p:spPr>
          <a:xfrm flipV="1">
            <a:off x="7302500" y="3289300"/>
            <a:ext cx="0" cy="48260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07275472-6319-428C-9BBD-EC588C55A92C}"/>
              </a:ext>
            </a:extLst>
          </p:cNvPr>
          <p:cNvCxnSpPr>
            <a:cxnSpLocks/>
          </p:cNvCxnSpPr>
          <p:nvPr/>
        </p:nvCxnSpPr>
        <p:spPr>
          <a:xfrm>
            <a:off x="10363200" y="3035300"/>
            <a:ext cx="6223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CE0FC4-77F0-4DD7-B173-E3520F5B02C4}"/>
              </a:ext>
            </a:extLst>
          </p:cNvPr>
          <p:cNvSpPr txBox="1"/>
          <p:nvPr/>
        </p:nvSpPr>
        <p:spPr>
          <a:xfrm>
            <a:off x="10363200" y="342900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 Ligeiros</a:t>
            </a:r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E27B89B5-99AA-4AB4-AB75-F8B982BF09DC}"/>
              </a:ext>
            </a:extLst>
          </p:cNvPr>
          <p:cNvCxnSpPr>
            <a:cxnSpLocks/>
          </p:cNvCxnSpPr>
          <p:nvPr/>
        </p:nvCxnSpPr>
        <p:spPr>
          <a:xfrm flipH="1" flipV="1">
            <a:off x="1790700" y="1779032"/>
            <a:ext cx="615950" cy="17676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AC980DAB-26B4-4013-A769-A563E1661BE2}"/>
              </a:ext>
            </a:extLst>
          </p:cNvPr>
          <p:cNvCxnSpPr>
            <a:cxnSpLocks/>
          </p:cNvCxnSpPr>
          <p:nvPr/>
        </p:nvCxnSpPr>
        <p:spPr>
          <a:xfrm flipH="1" flipV="1">
            <a:off x="622300" y="1346200"/>
            <a:ext cx="533400" cy="2481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5637800E-305E-46E3-A7F7-E291D6DF6BC9}"/>
              </a:ext>
            </a:extLst>
          </p:cNvPr>
          <p:cNvCxnSpPr>
            <a:cxnSpLocks/>
          </p:cNvCxnSpPr>
          <p:nvPr/>
        </p:nvCxnSpPr>
        <p:spPr>
          <a:xfrm>
            <a:off x="889000" y="987683"/>
            <a:ext cx="546100" cy="11721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4211EBB-8843-4A77-AE2A-DC372C7C2C3B}"/>
              </a:ext>
            </a:extLst>
          </p:cNvPr>
          <p:cNvSpPr txBox="1"/>
          <p:nvPr/>
        </p:nvSpPr>
        <p:spPr>
          <a:xfrm>
            <a:off x="10202070" y="4457700"/>
            <a:ext cx="1989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Desvios quando o cortes de trânsito forem na A 26 – 1 e Rotunda da Barbuda</a:t>
            </a:r>
          </a:p>
        </p:txBody>
      </p:sp>
      <p:cxnSp>
        <p:nvCxnSpPr>
          <p:cNvPr id="30" name="Conexão reta unidirecional 29">
            <a:extLst>
              <a:ext uri="{FF2B5EF4-FFF2-40B4-BE49-F238E27FC236}">
                <a16:creationId xmlns:a16="http://schemas.microsoft.com/office/drawing/2014/main" id="{8C229FFA-ADF5-47DC-A354-8E8C2602F2F7}"/>
              </a:ext>
            </a:extLst>
          </p:cNvPr>
          <p:cNvCxnSpPr>
            <a:cxnSpLocks/>
          </p:cNvCxnSpPr>
          <p:nvPr/>
        </p:nvCxnSpPr>
        <p:spPr>
          <a:xfrm flipV="1">
            <a:off x="2098675" y="830908"/>
            <a:ext cx="619125" cy="395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unidirecional 31">
            <a:extLst>
              <a:ext uri="{FF2B5EF4-FFF2-40B4-BE49-F238E27FC236}">
                <a16:creationId xmlns:a16="http://schemas.microsoft.com/office/drawing/2014/main" id="{A6AD0CA1-EFCC-4FF0-A554-D78ADB482F90}"/>
              </a:ext>
            </a:extLst>
          </p:cNvPr>
          <p:cNvCxnSpPr>
            <a:cxnSpLocks/>
          </p:cNvCxnSpPr>
          <p:nvPr/>
        </p:nvCxnSpPr>
        <p:spPr>
          <a:xfrm flipV="1">
            <a:off x="3441700" y="241300"/>
            <a:ext cx="596900" cy="2354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8CED7C98-7618-4B7C-A79A-A0F48DD5C41E}"/>
              </a:ext>
            </a:extLst>
          </p:cNvPr>
          <p:cNvCxnSpPr/>
          <p:nvPr/>
        </p:nvCxnSpPr>
        <p:spPr>
          <a:xfrm>
            <a:off x="2540000" y="87046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aixa Diagonal 37">
            <a:extLst>
              <a:ext uri="{FF2B5EF4-FFF2-40B4-BE49-F238E27FC236}">
                <a16:creationId xmlns:a16="http://schemas.microsoft.com/office/drawing/2014/main" id="{5867CA1F-7D20-419F-B6FF-AEB515E519CE}"/>
              </a:ext>
            </a:extLst>
          </p:cNvPr>
          <p:cNvSpPr/>
          <p:nvPr/>
        </p:nvSpPr>
        <p:spPr>
          <a:xfrm rot="1458541" flipV="1">
            <a:off x="2418944" y="975388"/>
            <a:ext cx="368300" cy="235551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9" name="Faixa Diagonal 38">
            <a:extLst>
              <a:ext uri="{FF2B5EF4-FFF2-40B4-BE49-F238E27FC236}">
                <a16:creationId xmlns:a16="http://schemas.microsoft.com/office/drawing/2014/main" id="{BDA58C4C-EE47-4FCA-BBFB-9A2735451572}"/>
              </a:ext>
            </a:extLst>
          </p:cNvPr>
          <p:cNvSpPr/>
          <p:nvPr/>
        </p:nvSpPr>
        <p:spPr>
          <a:xfrm rot="1458541" flipV="1">
            <a:off x="2317750" y="1769299"/>
            <a:ext cx="368300" cy="177800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0" name="Faixa Diagonal 39">
            <a:extLst>
              <a:ext uri="{FF2B5EF4-FFF2-40B4-BE49-F238E27FC236}">
                <a16:creationId xmlns:a16="http://schemas.microsoft.com/office/drawing/2014/main" id="{642C7C7F-B693-45D4-9A53-9DAD272C1141}"/>
              </a:ext>
            </a:extLst>
          </p:cNvPr>
          <p:cNvSpPr/>
          <p:nvPr/>
        </p:nvSpPr>
        <p:spPr>
          <a:xfrm rot="18931884" flipV="1">
            <a:off x="10249703" y="2051083"/>
            <a:ext cx="368300" cy="353078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E01E568-6AA0-4DC2-9742-9BFC0354F715}"/>
              </a:ext>
            </a:extLst>
          </p:cNvPr>
          <p:cNvSpPr txBox="1"/>
          <p:nvPr/>
        </p:nvSpPr>
        <p:spPr>
          <a:xfrm>
            <a:off x="10833100" y="201502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Via Cortada</a:t>
            </a:r>
          </a:p>
        </p:txBody>
      </p:sp>
    </p:spTree>
    <p:extLst>
      <p:ext uri="{BB962C8B-B14F-4D97-AF65-F5344CB8AC3E}">
        <p14:creationId xmlns:p14="http://schemas.microsoft.com/office/powerpoint/2010/main" val="193311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571BD7-BB4A-47AE-AEEC-CF98ECA0E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9" t="9560"/>
          <a:stretch/>
        </p:blipFill>
        <p:spPr>
          <a:xfrm>
            <a:off x="13865" y="0"/>
            <a:ext cx="10528279" cy="685800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648605AF-B449-4C53-94F4-DA5C2EBD280B}"/>
              </a:ext>
            </a:extLst>
          </p:cNvPr>
          <p:cNvCxnSpPr/>
          <p:nvPr/>
        </p:nvCxnSpPr>
        <p:spPr>
          <a:xfrm>
            <a:off x="2794000" y="39751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aixa Diagonal 4">
            <a:extLst>
              <a:ext uri="{FF2B5EF4-FFF2-40B4-BE49-F238E27FC236}">
                <a16:creationId xmlns:a16="http://schemas.microsoft.com/office/drawing/2014/main" id="{541E99A1-490B-4C39-AF4D-5454580DCD83}"/>
              </a:ext>
            </a:extLst>
          </p:cNvPr>
          <p:cNvSpPr/>
          <p:nvPr/>
        </p:nvSpPr>
        <p:spPr>
          <a:xfrm rot="1458541" flipV="1">
            <a:off x="2814270" y="3886200"/>
            <a:ext cx="368300" cy="177800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Faixa Diagonal 5">
            <a:extLst>
              <a:ext uri="{FF2B5EF4-FFF2-40B4-BE49-F238E27FC236}">
                <a16:creationId xmlns:a16="http://schemas.microsoft.com/office/drawing/2014/main" id="{FA101F74-7B07-4B0F-92E9-5FA7B8FB0D7B}"/>
              </a:ext>
            </a:extLst>
          </p:cNvPr>
          <p:cNvSpPr/>
          <p:nvPr/>
        </p:nvSpPr>
        <p:spPr>
          <a:xfrm rot="1458541" flipV="1">
            <a:off x="4668470" y="3340099"/>
            <a:ext cx="368300" cy="177800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Faixa Diagonal 6">
            <a:extLst>
              <a:ext uri="{FF2B5EF4-FFF2-40B4-BE49-F238E27FC236}">
                <a16:creationId xmlns:a16="http://schemas.microsoft.com/office/drawing/2014/main" id="{D0995279-B8E2-43B2-9E61-D80AEA6F9334}"/>
              </a:ext>
            </a:extLst>
          </p:cNvPr>
          <p:cNvSpPr/>
          <p:nvPr/>
        </p:nvSpPr>
        <p:spPr>
          <a:xfrm rot="7426299" flipV="1">
            <a:off x="10672282" y="332277"/>
            <a:ext cx="229729" cy="347021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CDFC79-B1F6-4814-B53F-277BC6B69568}"/>
              </a:ext>
            </a:extLst>
          </p:cNvPr>
          <p:cNvSpPr txBox="1"/>
          <p:nvPr/>
        </p:nvSpPr>
        <p:spPr>
          <a:xfrm>
            <a:off x="11150600" y="374557"/>
            <a:ext cx="104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Via Cortada</a:t>
            </a:r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41214D7B-701D-446E-BD49-1F8DE561E943}"/>
              </a:ext>
            </a:extLst>
          </p:cNvPr>
          <p:cNvCxnSpPr>
            <a:cxnSpLocks/>
          </p:cNvCxnSpPr>
          <p:nvPr/>
        </p:nvCxnSpPr>
        <p:spPr>
          <a:xfrm>
            <a:off x="10579062" y="1384300"/>
            <a:ext cx="622300" cy="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17C24FA-939B-488E-A399-25BF72986D66}"/>
              </a:ext>
            </a:extLst>
          </p:cNvPr>
          <p:cNvSpPr txBox="1"/>
          <p:nvPr/>
        </p:nvSpPr>
        <p:spPr>
          <a:xfrm>
            <a:off x="10528279" y="1563047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 Pesados</a:t>
            </a:r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136D4919-DF8F-4FB2-B45B-7C6C6D1D58A8}"/>
              </a:ext>
            </a:extLst>
          </p:cNvPr>
          <p:cNvCxnSpPr>
            <a:cxnSpLocks/>
          </p:cNvCxnSpPr>
          <p:nvPr/>
        </p:nvCxnSpPr>
        <p:spPr>
          <a:xfrm flipV="1">
            <a:off x="2655482" y="3272174"/>
            <a:ext cx="0" cy="546101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4682D49B-0C55-4986-947B-4EAA07095C84}"/>
              </a:ext>
            </a:extLst>
          </p:cNvPr>
          <p:cNvCxnSpPr>
            <a:cxnSpLocks/>
          </p:cNvCxnSpPr>
          <p:nvPr/>
        </p:nvCxnSpPr>
        <p:spPr>
          <a:xfrm flipV="1">
            <a:off x="2541182" y="1932379"/>
            <a:ext cx="0" cy="546101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9E860825-D15D-4203-8786-2CA4327A6205}"/>
              </a:ext>
            </a:extLst>
          </p:cNvPr>
          <p:cNvCxnSpPr>
            <a:cxnSpLocks/>
          </p:cNvCxnSpPr>
          <p:nvPr/>
        </p:nvCxnSpPr>
        <p:spPr>
          <a:xfrm flipV="1">
            <a:off x="3050402" y="1747713"/>
            <a:ext cx="657998" cy="88385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31988226-1A35-4A8D-8FC5-2D28195D8A90}"/>
              </a:ext>
            </a:extLst>
          </p:cNvPr>
          <p:cNvCxnSpPr>
            <a:cxnSpLocks/>
          </p:cNvCxnSpPr>
          <p:nvPr/>
        </p:nvCxnSpPr>
        <p:spPr>
          <a:xfrm>
            <a:off x="4547782" y="2205430"/>
            <a:ext cx="0" cy="49967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82438EA2-127C-4A59-8D11-7DF366D0C8D7}"/>
              </a:ext>
            </a:extLst>
          </p:cNvPr>
          <p:cNvCxnSpPr>
            <a:cxnSpLocks/>
          </p:cNvCxnSpPr>
          <p:nvPr/>
        </p:nvCxnSpPr>
        <p:spPr>
          <a:xfrm flipV="1">
            <a:off x="5057040" y="2921000"/>
            <a:ext cx="492860" cy="351175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E3FBD826-0293-4FAE-8FCB-93A6FD2A4768}"/>
              </a:ext>
            </a:extLst>
          </p:cNvPr>
          <p:cNvCxnSpPr>
            <a:cxnSpLocks/>
          </p:cNvCxnSpPr>
          <p:nvPr/>
        </p:nvCxnSpPr>
        <p:spPr>
          <a:xfrm>
            <a:off x="10684081" y="2478480"/>
            <a:ext cx="6223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93EF5A5-C6D1-482A-882B-29D0E4920274}"/>
              </a:ext>
            </a:extLst>
          </p:cNvPr>
          <p:cNvSpPr txBox="1"/>
          <p:nvPr/>
        </p:nvSpPr>
        <p:spPr>
          <a:xfrm>
            <a:off x="10488375" y="3024582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 Ligeiros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14FB92C5-CE12-4565-B717-B09FF0DE226C}"/>
              </a:ext>
            </a:extLst>
          </p:cNvPr>
          <p:cNvCxnSpPr>
            <a:cxnSpLocks/>
          </p:cNvCxnSpPr>
          <p:nvPr/>
        </p:nvCxnSpPr>
        <p:spPr>
          <a:xfrm flipV="1">
            <a:off x="2888721" y="3272174"/>
            <a:ext cx="0" cy="45090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02829C46-64CE-49B0-B7C5-5D3A254694C7}"/>
              </a:ext>
            </a:extLst>
          </p:cNvPr>
          <p:cNvCxnSpPr>
            <a:cxnSpLocks/>
          </p:cNvCxnSpPr>
          <p:nvPr/>
        </p:nvCxnSpPr>
        <p:spPr>
          <a:xfrm flipV="1">
            <a:off x="2687270" y="1932379"/>
            <a:ext cx="106730" cy="5461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433246E0-02C7-44F7-9D84-7D51FD8C2841}"/>
              </a:ext>
            </a:extLst>
          </p:cNvPr>
          <p:cNvCxnSpPr>
            <a:cxnSpLocks/>
          </p:cNvCxnSpPr>
          <p:nvPr/>
        </p:nvCxnSpPr>
        <p:spPr>
          <a:xfrm>
            <a:off x="3068251" y="2021280"/>
            <a:ext cx="6223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A97BBCFA-57A5-46C7-A559-7501BD2ECDB9}"/>
              </a:ext>
            </a:extLst>
          </p:cNvPr>
          <p:cNvCxnSpPr>
            <a:cxnSpLocks/>
          </p:cNvCxnSpPr>
          <p:nvPr/>
        </p:nvCxnSpPr>
        <p:spPr>
          <a:xfrm>
            <a:off x="4337050" y="2205429"/>
            <a:ext cx="0" cy="49967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682699F2-F509-43D2-8E35-325F04EC58DF}"/>
              </a:ext>
            </a:extLst>
          </p:cNvPr>
          <p:cNvCxnSpPr>
            <a:cxnSpLocks/>
          </p:cNvCxnSpPr>
          <p:nvPr/>
        </p:nvCxnSpPr>
        <p:spPr>
          <a:xfrm flipV="1">
            <a:off x="5086010" y="3069437"/>
            <a:ext cx="624049" cy="3595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94537B2-C789-49F5-9538-EFD70F566A5F}"/>
              </a:ext>
            </a:extLst>
          </p:cNvPr>
          <p:cNvSpPr txBox="1"/>
          <p:nvPr/>
        </p:nvSpPr>
        <p:spPr>
          <a:xfrm>
            <a:off x="10579062" y="4486116"/>
            <a:ext cx="1612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 quando o corte de trânsito for na A 26 até Saída GALP </a:t>
            </a:r>
          </a:p>
        </p:txBody>
      </p:sp>
    </p:spTree>
    <p:extLst>
      <p:ext uri="{BB962C8B-B14F-4D97-AF65-F5344CB8AC3E}">
        <p14:creationId xmlns:p14="http://schemas.microsoft.com/office/powerpoint/2010/main" val="71859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F16AF47-A07D-437E-9746-A8D2F8CAC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9" t="7358" b="13163"/>
          <a:stretch/>
        </p:blipFill>
        <p:spPr>
          <a:xfrm>
            <a:off x="-15303" y="-11193"/>
            <a:ext cx="10089970" cy="6858000"/>
          </a:xfrm>
          <a:prstGeom prst="rect">
            <a:avLst/>
          </a:prstGeom>
        </p:spPr>
      </p:pic>
      <p:sp>
        <p:nvSpPr>
          <p:cNvPr id="3" name="Faixa Diagonal 2">
            <a:extLst>
              <a:ext uri="{FF2B5EF4-FFF2-40B4-BE49-F238E27FC236}">
                <a16:creationId xmlns:a16="http://schemas.microsoft.com/office/drawing/2014/main" id="{343A9539-4BFE-46EB-BB11-117E537F5541}"/>
              </a:ext>
            </a:extLst>
          </p:cNvPr>
          <p:cNvSpPr/>
          <p:nvPr/>
        </p:nvSpPr>
        <p:spPr>
          <a:xfrm rot="7426299" flipV="1">
            <a:off x="10430981" y="256077"/>
            <a:ext cx="229729" cy="347021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DFEC77-931D-4CFD-8872-60F1BC6167E0}"/>
              </a:ext>
            </a:extLst>
          </p:cNvPr>
          <p:cNvSpPr txBox="1"/>
          <p:nvPr/>
        </p:nvSpPr>
        <p:spPr>
          <a:xfrm>
            <a:off x="11001721" y="429587"/>
            <a:ext cx="104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Via Cortada</a:t>
            </a:r>
          </a:p>
        </p:txBody>
      </p:sp>
      <p:sp>
        <p:nvSpPr>
          <p:cNvPr id="5" name="Faixa Diagonal 4">
            <a:extLst>
              <a:ext uri="{FF2B5EF4-FFF2-40B4-BE49-F238E27FC236}">
                <a16:creationId xmlns:a16="http://schemas.microsoft.com/office/drawing/2014/main" id="{B1A0C5E1-1228-405F-B64F-8F79395AF960}"/>
              </a:ext>
            </a:extLst>
          </p:cNvPr>
          <p:cNvSpPr/>
          <p:nvPr/>
        </p:nvSpPr>
        <p:spPr>
          <a:xfrm rot="9328057" flipV="1">
            <a:off x="7268680" y="1221277"/>
            <a:ext cx="229729" cy="347021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Faixa Diagonal 5">
            <a:extLst>
              <a:ext uri="{FF2B5EF4-FFF2-40B4-BE49-F238E27FC236}">
                <a16:creationId xmlns:a16="http://schemas.microsoft.com/office/drawing/2014/main" id="{E9DD83B4-57A8-46CD-9062-5BB4F32D2AF5}"/>
              </a:ext>
            </a:extLst>
          </p:cNvPr>
          <p:cNvSpPr/>
          <p:nvPr/>
        </p:nvSpPr>
        <p:spPr>
          <a:xfrm rot="12557087" flipV="1">
            <a:off x="1896580" y="4675678"/>
            <a:ext cx="229729" cy="347021"/>
          </a:xfrm>
          <a:prstGeom prst="diagStripe">
            <a:avLst/>
          </a:prstGeom>
          <a:solidFill>
            <a:srgbClr val="F11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81B2647C-9619-45D2-835B-E6AEA551A612}"/>
              </a:ext>
            </a:extLst>
          </p:cNvPr>
          <p:cNvCxnSpPr>
            <a:cxnSpLocks/>
          </p:cNvCxnSpPr>
          <p:nvPr/>
        </p:nvCxnSpPr>
        <p:spPr>
          <a:xfrm>
            <a:off x="10579062" y="1384300"/>
            <a:ext cx="622300" cy="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330D5F-7AE3-413C-A83B-E1C6EAC75C14}"/>
              </a:ext>
            </a:extLst>
          </p:cNvPr>
          <p:cNvSpPr txBox="1"/>
          <p:nvPr/>
        </p:nvSpPr>
        <p:spPr>
          <a:xfrm>
            <a:off x="10528279" y="1563047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 Pesados</a:t>
            </a:r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6E9E1CA9-1FA2-454E-AF7C-19B4C51416C3}"/>
              </a:ext>
            </a:extLst>
          </p:cNvPr>
          <p:cNvCxnSpPr>
            <a:cxnSpLocks/>
          </p:cNvCxnSpPr>
          <p:nvPr/>
        </p:nvCxnSpPr>
        <p:spPr>
          <a:xfrm>
            <a:off x="10579062" y="2402280"/>
            <a:ext cx="6223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87D116-8A17-46A3-84D2-C8BFDD2316E6}"/>
              </a:ext>
            </a:extLst>
          </p:cNvPr>
          <p:cNvSpPr txBox="1"/>
          <p:nvPr/>
        </p:nvSpPr>
        <p:spPr>
          <a:xfrm>
            <a:off x="10382942" y="2872182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 Ligeiros</a:t>
            </a:r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C4E6AE43-C48D-4C7B-939D-B61508512F02}"/>
              </a:ext>
            </a:extLst>
          </p:cNvPr>
          <p:cNvCxnSpPr>
            <a:cxnSpLocks/>
          </p:cNvCxnSpPr>
          <p:nvPr/>
        </p:nvCxnSpPr>
        <p:spPr>
          <a:xfrm>
            <a:off x="1790880" y="5031311"/>
            <a:ext cx="405623" cy="2540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A5244326-B04D-4900-A2FA-FC93939ED1AD}"/>
              </a:ext>
            </a:extLst>
          </p:cNvPr>
          <p:cNvCxnSpPr>
            <a:cxnSpLocks/>
          </p:cNvCxnSpPr>
          <p:nvPr/>
        </p:nvCxnSpPr>
        <p:spPr>
          <a:xfrm flipH="1" flipV="1">
            <a:off x="2011444" y="4470400"/>
            <a:ext cx="90586" cy="353388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0E0A66DE-5E93-4537-939F-910AB30F755A}"/>
              </a:ext>
            </a:extLst>
          </p:cNvPr>
          <p:cNvCxnSpPr>
            <a:cxnSpLocks/>
          </p:cNvCxnSpPr>
          <p:nvPr/>
        </p:nvCxnSpPr>
        <p:spPr>
          <a:xfrm flipV="1">
            <a:off x="2196503" y="4165600"/>
            <a:ext cx="572097" cy="292100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id="{0786B496-F269-41E8-917E-18077DED6B0B}"/>
              </a:ext>
            </a:extLst>
          </p:cNvPr>
          <p:cNvCxnSpPr>
            <a:cxnSpLocks/>
          </p:cNvCxnSpPr>
          <p:nvPr/>
        </p:nvCxnSpPr>
        <p:spPr>
          <a:xfrm flipV="1">
            <a:off x="3860762" y="3241514"/>
            <a:ext cx="584238" cy="352586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9186BC16-E333-41BA-83B2-0751B34294E7}"/>
              </a:ext>
            </a:extLst>
          </p:cNvPr>
          <p:cNvCxnSpPr>
            <a:cxnSpLocks/>
          </p:cNvCxnSpPr>
          <p:nvPr/>
        </p:nvCxnSpPr>
        <p:spPr>
          <a:xfrm flipV="1">
            <a:off x="5778462" y="2240850"/>
            <a:ext cx="445020" cy="322859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647D8314-0439-4ACB-BA06-A850CD187DF9}"/>
              </a:ext>
            </a:extLst>
          </p:cNvPr>
          <p:cNvCxnSpPr>
            <a:cxnSpLocks/>
          </p:cNvCxnSpPr>
          <p:nvPr/>
        </p:nvCxnSpPr>
        <p:spPr>
          <a:xfrm flipV="1">
            <a:off x="8343862" y="939800"/>
            <a:ext cx="596938" cy="198647"/>
          </a:xfrm>
          <a:prstGeom prst="straightConnector1">
            <a:avLst/>
          </a:prstGeom>
          <a:ln w="57150">
            <a:solidFill>
              <a:srgbClr val="2DDB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6D425334-19B4-483A-8A29-A4B10CBD0338}"/>
              </a:ext>
            </a:extLst>
          </p:cNvPr>
          <p:cNvCxnSpPr>
            <a:cxnSpLocks/>
          </p:cNvCxnSpPr>
          <p:nvPr/>
        </p:nvCxnSpPr>
        <p:spPr>
          <a:xfrm>
            <a:off x="1650753" y="5183580"/>
            <a:ext cx="46658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AD91143D-5213-4BEE-9B76-F7557E101E17}"/>
              </a:ext>
            </a:extLst>
          </p:cNvPr>
          <p:cNvCxnSpPr>
            <a:cxnSpLocks/>
          </p:cNvCxnSpPr>
          <p:nvPr/>
        </p:nvCxnSpPr>
        <p:spPr>
          <a:xfrm flipH="1" flipV="1">
            <a:off x="1826386" y="4514797"/>
            <a:ext cx="81098" cy="34518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79195334-5DC3-4D3C-BD9A-6BB4F9E8BA3F}"/>
              </a:ext>
            </a:extLst>
          </p:cNvPr>
          <p:cNvCxnSpPr>
            <a:cxnSpLocks/>
          </p:cNvCxnSpPr>
          <p:nvPr/>
        </p:nvCxnSpPr>
        <p:spPr>
          <a:xfrm flipV="1">
            <a:off x="2011444" y="3975240"/>
            <a:ext cx="666570" cy="36393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4256F3BA-D6C5-4B05-8118-1D47954F4C1C}"/>
              </a:ext>
            </a:extLst>
          </p:cNvPr>
          <p:cNvCxnSpPr>
            <a:cxnSpLocks/>
          </p:cNvCxnSpPr>
          <p:nvPr/>
        </p:nvCxnSpPr>
        <p:spPr>
          <a:xfrm flipV="1">
            <a:off x="3822643" y="3056848"/>
            <a:ext cx="622357" cy="37215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CD14069B-87F3-4F0D-A1C6-088AC456342A}"/>
              </a:ext>
            </a:extLst>
          </p:cNvPr>
          <p:cNvCxnSpPr>
            <a:cxnSpLocks/>
          </p:cNvCxnSpPr>
          <p:nvPr/>
        </p:nvCxnSpPr>
        <p:spPr>
          <a:xfrm flipV="1">
            <a:off x="5803862" y="2402279"/>
            <a:ext cx="558838" cy="27940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D19FCA0B-061E-4EB7-BAB0-9B234C482479}"/>
              </a:ext>
            </a:extLst>
          </p:cNvPr>
          <p:cNvCxnSpPr>
            <a:cxnSpLocks/>
          </p:cNvCxnSpPr>
          <p:nvPr/>
        </p:nvCxnSpPr>
        <p:spPr>
          <a:xfrm flipV="1">
            <a:off x="8445462" y="1138447"/>
            <a:ext cx="622338" cy="18433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30A4710-EC67-4782-BCA1-F34C76A494A5}"/>
              </a:ext>
            </a:extLst>
          </p:cNvPr>
          <p:cNvSpPr txBox="1"/>
          <p:nvPr/>
        </p:nvSpPr>
        <p:spPr>
          <a:xfrm>
            <a:off x="10259726" y="4351870"/>
            <a:ext cx="1612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Desvio quando o corte de trânsito for na A 26 entre a Saída GALP e a Saída </a:t>
            </a:r>
            <a:r>
              <a:rPr lang="pt-PT" dirty="0" err="1"/>
              <a:t>Centagro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080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65</Words>
  <Application>Microsoft Office PowerPoint</Application>
  <PresentationFormat>Ecrã Panorâmico</PresentationFormat>
  <Paragraphs>12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Pires</dc:creator>
  <cp:lastModifiedBy>Eduardo Pires</cp:lastModifiedBy>
  <cp:revision>7</cp:revision>
  <dcterms:created xsi:type="dcterms:W3CDTF">2024-02-02T18:21:14Z</dcterms:created>
  <dcterms:modified xsi:type="dcterms:W3CDTF">2024-02-02T19:10:47Z</dcterms:modified>
</cp:coreProperties>
</file>